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98" r:id="rId5"/>
  </p:sldMasterIdLst>
  <p:notesMasterIdLst>
    <p:notesMasterId r:id="rId24"/>
  </p:notesMasterIdLst>
  <p:handoutMasterIdLst>
    <p:handoutMasterId r:id="rId25"/>
  </p:handoutMasterIdLst>
  <p:sldIdLst>
    <p:sldId id="256" r:id="rId6"/>
    <p:sldId id="351" r:id="rId7"/>
    <p:sldId id="348" r:id="rId8"/>
    <p:sldId id="362" r:id="rId9"/>
    <p:sldId id="263" r:id="rId10"/>
    <p:sldId id="365" r:id="rId11"/>
    <p:sldId id="352" r:id="rId12"/>
    <p:sldId id="363" r:id="rId13"/>
    <p:sldId id="364" r:id="rId14"/>
    <p:sldId id="257" r:id="rId15"/>
    <p:sldId id="360" r:id="rId16"/>
    <p:sldId id="367" r:id="rId17"/>
    <p:sldId id="358" r:id="rId18"/>
    <p:sldId id="261" r:id="rId19"/>
    <p:sldId id="361" r:id="rId20"/>
    <p:sldId id="368" r:id="rId21"/>
    <p:sldId id="357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76" d="100"/>
          <a:sy n="76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opiate_scripts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7598182</c:v>
                </c:pt>
                <c:pt idx="1">
                  <c:v>7954399</c:v>
                </c:pt>
                <c:pt idx="2">
                  <c:v>8301322</c:v>
                </c:pt>
                <c:pt idx="3">
                  <c:v>8726419</c:v>
                </c:pt>
                <c:pt idx="4">
                  <c:v>8899184</c:v>
                </c:pt>
                <c:pt idx="5">
                  <c:v>8863172</c:v>
                </c:pt>
                <c:pt idx="6">
                  <c:v>8781703</c:v>
                </c:pt>
                <c:pt idx="7">
                  <c:v>8250841</c:v>
                </c:pt>
                <c:pt idx="8">
                  <c:v>7935559</c:v>
                </c:pt>
                <c:pt idx="9">
                  <c:v>7569787</c:v>
                </c:pt>
                <c:pt idx="10">
                  <c:v>7141529</c:v>
                </c:pt>
                <c:pt idx="11">
                  <c:v>6386811</c:v>
                </c:pt>
                <c:pt idx="12">
                  <c:v>5549903</c:v>
                </c:pt>
                <c:pt idx="13">
                  <c:v>5094756</c:v>
                </c:pt>
                <c:pt idx="14">
                  <c:v>4672795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4A-426E-8AB3-660C6F6861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45568"/>
        <c:axId val="310740160"/>
      </c:lineChart>
      <c:catAx>
        <c:axId val="31074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47315434761189795"/>
              <c:y val="0.835706069656653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0160"/>
        <c:crossesAt val="0"/>
        <c:auto val="1"/>
        <c:lblAlgn val="ctr"/>
        <c:lblOffset val="100"/>
        <c:noMultiLvlLbl val="0"/>
      </c:catAx>
      <c:valAx>
        <c:axId val="310740160"/>
        <c:scaling>
          <c:orientation val="minMax"/>
          <c:min val="4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 Prescriptions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5568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81.2</c:v>
                </c:pt>
                <c:pt idx="1">
                  <c:v>80.900000000000006</c:v>
                </c:pt>
                <c:pt idx="2">
                  <c:v>81.3</c:v>
                </c:pt>
                <c:pt idx="3">
                  <c:v>78.099999999999994</c:v>
                </c:pt>
                <c:pt idx="4">
                  <c:v>75.599999999999994</c:v>
                </c:pt>
                <c:pt idx="5">
                  <c:v>70.599999999999994</c:v>
                </c:pt>
                <c:pt idx="6">
                  <c:v>66.5</c:v>
                </c:pt>
                <c:pt idx="7">
                  <c:v>59</c:v>
                </c:pt>
                <c:pt idx="8">
                  <c:v>51.4</c:v>
                </c:pt>
                <c:pt idx="9">
                  <c:v>46.7</c:v>
                </c:pt>
                <c:pt idx="10">
                  <c:v>43.3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A-4854-9AA0-CB01A8AC06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140.03</c:v>
                </c:pt>
                <c:pt idx="1">
                  <c:v>138.5</c:v>
                </c:pt>
                <c:pt idx="2">
                  <c:v>136.07</c:v>
                </c:pt>
                <c:pt idx="3">
                  <c:v>127.05</c:v>
                </c:pt>
                <c:pt idx="4">
                  <c:v>121.32</c:v>
                </c:pt>
                <c:pt idx="5">
                  <c:v>114.85</c:v>
                </c:pt>
                <c:pt idx="6">
                  <c:v>107.46</c:v>
                </c:pt>
                <c:pt idx="7">
                  <c:v>95.2</c:v>
                </c:pt>
                <c:pt idx="8">
                  <c:v>81.96</c:v>
                </c:pt>
                <c:pt idx="9">
                  <c:v>74.599999999999994</c:v>
                </c:pt>
                <c:pt idx="10">
                  <c:v>74.59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A-4854-9AA0-CB01A8AC0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0402048"/>
        <c:axId val="220402464"/>
      </c:barChart>
      <c:catAx>
        <c:axId val="22040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464"/>
        <c:crosses val="autoZero"/>
        <c:auto val="1"/>
        <c:lblAlgn val="ctr"/>
        <c:lblOffset val="100"/>
        <c:noMultiLvlLbl val="0"/>
      </c:catAx>
      <c:valAx>
        <c:axId val="2204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929953537361229E-2"/>
          <c:y val="0.20371520066401957"/>
          <c:w val="0.89266227947234766"/>
          <c:h val="0.6640030172510487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Hydrocodone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9139666</c:v>
                </c:pt>
                <c:pt idx="1">
                  <c:v>7839453</c:v>
                </c:pt>
                <c:pt idx="2">
                  <c:v>6984922</c:v>
                </c:pt>
                <c:pt idx="3">
                  <c:v>6449118</c:v>
                </c:pt>
                <c:pt idx="4">
                  <c:v>5877274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2-4DA7-9F42-D488B1DA49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Oxycodone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6250940</c:v>
                </c:pt>
                <c:pt idx="1">
                  <c:v>5578700</c:v>
                </c:pt>
                <c:pt idx="2">
                  <c:v>5040877</c:v>
                </c:pt>
                <c:pt idx="3">
                  <c:v>4720918</c:v>
                </c:pt>
                <c:pt idx="4">
                  <c:v>4619833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72-4DA7-9F42-D488B1DA491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Alprazolam</c:v>
                </c:pt>
              </c:strCache>
            </c:strRef>
          </c:tx>
          <c:spPr>
            <a:solidFill>
              <a:srgbClr val="00206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4677733</c:v>
                </c:pt>
                <c:pt idx="1">
                  <c:v>4242625</c:v>
                </c:pt>
                <c:pt idx="2">
                  <c:v>3918919</c:v>
                </c:pt>
                <c:pt idx="3">
                  <c:v>3796262</c:v>
                </c:pt>
                <c:pt idx="4">
                  <c:v>3610487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72-4DA7-9F42-D488B1DA491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Tramadol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2856089</c:v>
                </c:pt>
                <c:pt idx="1">
                  <c:v>2621475</c:v>
                </c:pt>
                <c:pt idx="2">
                  <c:v>2455868</c:v>
                </c:pt>
                <c:pt idx="3">
                  <c:v>2310421</c:v>
                </c:pt>
                <c:pt idx="4">
                  <c:v>2201962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72-4DA7-9F42-D488B1DA491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Clonazepam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2379072</c:v>
                </c:pt>
                <c:pt idx="1">
                  <c:v>2273242</c:v>
                </c:pt>
                <c:pt idx="2">
                  <c:v>2134568</c:v>
                </c:pt>
                <c:pt idx="3">
                  <c:v>2103035</c:v>
                </c:pt>
                <c:pt idx="4">
                  <c:v>2028348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372-4DA7-9F42-D488B1DA491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Lorazepam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Sheet1!$G$2:$G$6</c:f>
              <c:numCache>
                <c:formatCode>General</c:formatCode>
                <c:ptCount val="5"/>
                <c:pt idx="0">
                  <c:v>1810284</c:v>
                </c:pt>
                <c:pt idx="1">
                  <c:v>1699364</c:v>
                </c:pt>
                <c:pt idx="2">
                  <c:v>1597330</c:v>
                </c:pt>
                <c:pt idx="3">
                  <c:v>1562523</c:v>
                </c:pt>
                <c:pt idx="4">
                  <c:v>1490580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72-4DA7-9F42-D488B1DA491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Diazepam</c:v>
                </c:pt>
              </c:strCache>
            </c:strRef>
          </c:tx>
          <c:spPr>
            <a:solidFill>
              <a:schemeClr val="accent1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Sheet1!$H$2:$H$6</c:f>
              <c:numCache>
                <c:formatCode>General</c:formatCode>
                <c:ptCount val="5"/>
                <c:pt idx="0">
                  <c:v>1290076</c:v>
                </c:pt>
                <c:pt idx="1">
                  <c:v>1167742</c:v>
                </c:pt>
                <c:pt idx="2">
                  <c:v>1078107</c:v>
                </c:pt>
                <c:pt idx="3">
                  <c:v>1010231</c:v>
                </c:pt>
                <c:pt idx="4">
                  <c:v>996444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372-4DA7-9F42-D488B1DA4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8583664"/>
        <c:axId val="308584080"/>
      </c:barChart>
      <c:catAx>
        <c:axId val="308583664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584080"/>
        <c:crosses val="max"/>
        <c:auto val="1"/>
        <c:lblAlgn val="ctr"/>
        <c:lblOffset val="100"/>
        <c:noMultiLvlLbl val="0"/>
      </c:catAx>
      <c:valAx>
        <c:axId val="308584080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583664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 w="19050"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809929121519864E-2"/>
          <c:y val="0.14300940438871473"/>
          <c:w val="0.93375018565712331"/>
          <c:h val="0.787883889122010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Deaths per 100,000
population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Sheet2!$A$2:$A$42</c:f>
              <c:numCache>
                <c:formatCode>0</c:formatCode>
                <c:ptCount val="41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  <c:pt idx="39">
                  <c:v>2019</c:v>
                </c:pt>
                <c:pt idx="40">
                  <c:v>2020</c:v>
                </c:pt>
              </c:numCache>
            </c:numRef>
          </c:xVal>
          <c:yVal>
            <c:numRef>
              <c:f>Sheet2!$B$2:$B$42</c:f>
              <c:numCache>
                <c:formatCode>0.0</c:formatCode>
                <c:ptCount val="41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2.8</c:v>
                </c:pt>
                <c:pt idx="4">
                  <c:v>2.8</c:v>
                </c:pt>
                <c:pt idx="5">
                  <c:v>3</c:v>
                </c:pt>
                <c:pt idx="6">
                  <c:v>3.3</c:v>
                </c:pt>
                <c:pt idx="7">
                  <c:v>3.3</c:v>
                </c:pt>
                <c:pt idx="8">
                  <c:v>3.7</c:v>
                </c:pt>
                <c:pt idx="9">
                  <c:v>3.8</c:v>
                </c:pt>
                <c:pt idx="10">
                  <c:v>3.4</c:v>
                </c:pt>
                <c:pt idx="11">
                  <c:v>3.7</c:v>
                </c:pt>
                <c:pt idx="12">
                  <c:v>4.0999999999999996</c:v>
                </c:pt>
                <c:pt idx="13">
                  <c:v>4.7</c:v>
                </c:pt>
                <c:pt idx="14">
                  <c:v>4.8</c:v>
                </c:pt>
                <c:pt idx="15">
                  <c:v>4.8</c:v>
                </c:pt>
                <c:pt idx="16">
                  <c:v>4.9000000000000004</c:v>
                </c:pt>
                <c:pt idx="17">
                  <c:v>5.3</c:v>
                </c:pt>
                <c:pt idx="18">
                  <c:v>5.5</c:v>
                </c:pt>
                <c:pt idx="19">
                  <c:v>6</c:v>
                </c:pt>
                <c:pt idx="20">
                  <c:v>6.2</c:v>
                </c:pt>
                <c:pt idx="21">
                  <c:v>6.8</c:v>
                </c:pt>
                <c:pt idx="22">
                  <c:v>8.1999999999999993</c:v>
                </c:pt>
                <c:pt idx="23">
                  <c:v>8.9</c:v>
                </c:pt>
                <c:pt idx="24">
                  <c:v>9.3000000000000007</c:v>
                </c:pt>
                <c:pt idx="25">
                  <c:v>10.1</c:v>
                </c:pt>
                <c:pt idx="26">
                  <c:v>11.5</c:v>
                </c:pt>
                <c:pt idx="27">
                  <c:v>11.9</c:v>
                </c:pt>
                <c:pt idx="28">
                  <c:v>12</c:v>
                </c:pt>
                <c:pt idx="29">
                  <c:v>12</c:v>
                </c:pt>
                <c:pt idx="30">
                  <c:v>12.4</c:v>
                </c:pt>
                <c:pt idx="31">
                  <c:v>13.2</c:v>
                </c:pt>
                <c:pt idx="32">
                  <c:v>13.2</c:v>
                </c:pt>
                <c:pt idx="33">
                  <c:v>14</c:v>
                </c:pt>
                <c:pt idx="34">
                  <c:v>15</c:v>
                </c:pt>
                <c:pt idx="35">
                  <c:v>16.5</c:v>
                </c:pt>
                <c:pt idx="36">
                  <c:v>20</c:v>
                </c:pt>
                <c:pt idx="37">
                  <c:v>22</c:v>
                </c:pt>
                <c:pt idx="38">
                  <c:v>20.100000000000001</c:v>
                </c:pt>
                <c:pt idx="39">
                  <c:v>21.5</c:v>
                </c:pt>
                <c:pt idx="40">
                  <c:v>28.3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4F-4D29-B8DE-9DA75BC08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0095"/>
        <c:axId val="211609679"/>
      </c:scatterChart>
      <c:valAx>
        <c:axId val="21161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09679"/>
        <c:crosses val="autoZero"/>
        <c:crossBetween val="midCat"/>
      </c:valAx>
      <c:valAx>
        <c:axId val="2116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57317012452837E-2"/>
          <c:y val="3.106484338360526E-2"/>
          <c:w val="0.94546628937007871"/>
          <c:h val="0.79350175371289378"/>
        </c:manualLayout>
      </c:layout>
      <c:barChart>
        <c:barDir val="col"/>
        <c:grouping val="clustered"/>
        <c:varyColors val="0"/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0942159"/>
        <c:axId val="40955887"/>
      </c:barChart>
      <c:catAx>
        <c:axId val="40942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55887"/>
        <c:crosses val="autoZero"/>
        <c:auto val="1"/>
        <c:lblAlgn val="ctr"/>
        <c:lblOffset val="100"/>
        <c:noMultiLvlLbl val="0"/>
      </c:catAx>
      <c:valAx>
        <c:axId val="4095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421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death_by_year!$B$1</c:f>
              <c:strCache>
                <c:ptCount val="1"/>
                <c:pt idx="0">
                  <c:v>deaths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death_by_year!$A$2:$A$9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xVal>
          <c:yVal>
            <c:numRef>
              <c:f>death_by_year!$B$2:$B$9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5E-40DA-9DFD-EC4E98EEA4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2184255"/>
        <c:axId val="1242184671"/>
      </c:scatterChart>
      <c:valAx>
        <c:axId val="1242184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184671"/>
        <c:crosses val="autoZero"/>
        <c:crossBetween val="midCat"/>
      </c:valAx>
      <c:valAx>
        <c:axId val="12421846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1842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3587-3903-4045-81F8-7443D3294A8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2B0CE2C-F717-47F7-A9EE-2CCABE052F11}">
      <dgm:prSet phldrT="[Text]"/>
      <dgm:spPr/>
      <dgm:t>
        <a:bodyPr/>
        <a:lstStyle/>
        <a:p>
          <a:r>
            <a:rPr lang="en-US" dirty="0"/>
            <a:t>1997 </a:t>
          </a:r>
          <a:r>
            <a:rPr lang="en-US" dirty="0" err="1"/>
            <a:t>texthlkgj</a:t>
          </a:r>
          <a:endParaRPr lang="en-US" dirty="0"/>
        </a:p>
      </dgm:t>
    </dgm:pt>
    <dgm:pt modelId="{3354EDA3-7482-4D44-8FFE-2D0BB33F1210}" type="parTrans" cxnId="{66D1F346-57A0-4F62-A598-EA2B41D86369}">
      <dgm:prSet/>
      <dgm:spPr/>
      <dgm:t>
        <a:bodyPr/>
        <a:lstStyle/>
        <a:p>
          <a:endParaRPr lang="en-US"/>
        </a:p>
      </dgm:t>
    </dgm:pt>
    <dgm:pt modelId="{2DCD2FFC-9394-4F0D-A424-97CA7E677AAD}" type="sibTrans" cxnId="{66D1F346-57A0-4F62-A598-EA2B41D86369}">
      <dgm:prSet/>
      <dgm:spPr/>
      <dgm:t>
        <a:bodyPr/>
        <a:lstStyle/>
        <a:p>
          <a:endParaRPr lang="en-US"/>
        </a:p>
      </dgm:t>
    </dgm:pt>
    <dgm:pt modelId="{3458D8DB-EF4B-4714-982D-2A26E19D9105}">
      <dgm:prSet phldrT="[Text]"/>
      <dgm:spPr/>
      <dgm:t>
        <a:bodyPr/>
        <a:lstStyle/>
        <a:p>
          <a:r>
            <a:rPr lang="en-US" dirty="0"/>
            <a:t>2000</a:t>
          </a:r>
        </a:p>
      </dgm:t>
    </dgm:pt>
    <dgm:pt modelId="{E53B58F9-77D5-4C2A-9A3C-7FBED5096346}" type="parTrans" cxnId="{3A47CE9B-0089-49DC-B648-44B02C4E7333}">
      <dgm:prSet/>
      <dgm:spPr/>
      <dgm:t>
        <a:bodyPr/>
        <a:lstStyle/>
        <a:p>
          <a:endParaRPr lang="en-US"/>
        </a:p>
      </dgm:t>
    </dgm:pt>
    <dgm:pt modelId="{E6D9388D-9C17-444D-BF55-AD0E30B8E05E}" type="sibTrans" cxnId="{3A47CE9B-0089-49DC-B648-44B02C4E7333}">
      <dgm:prSet/>
      <dgm:spPr/>
      <dgm:t>
        <a:bodyPr/>
        <a:lstStyle/>
        <a:p>
          <a:endParaRPr lang="en-US"/>
        </a:p>
      </dgm:t>
    </dgm:pt>
    <dgm:pt modelId="{C30927D8-EA69-45F4-B4EA-2075B10C2817}">
      <dgm:prSet phldrT="[Text]"/>
      <dgm:spPr/>
      <dgm:t>
        <a:bodyPr/>
        <a:lstStyle/>
        <a:p>
          <a:r>
            <a:rPr lang="en-US" dirty="0"/>
            <a:t>2007</a:t>
          </a:r>
        </a:p>
      </dgm:t>
    </dgm:pt>
    <dgm:pt modelId="{27CF48F2-250B-429E-81E9-E9B64A53BC2D}" type="parTrans" cxnId="{03A3561C-E680-4C4F-9D5D-96F6694AEFD4}">
      <dgm:prSet/>
      <dgm:spPr/>
      <dgm:t>
        <a:bodyPr/>
        <a:lstStyle/>
        <a:p>
          <a:endParaRPr lang="en-US"/>
        </a:p>
      </dgm:t>
    </dgm:pt>
    <dgm:pt modelId="{43A222C8-B3D4-4DDC-8678-1FD4A3B3A17B}" type="sibTrans" cxnId="{03A3561C-E680-4C4F-9D5D-96F6694AEFD4}">
      <dgm:prSet/>
      <dgm:spPr/>
      <dgm:t>
        <a:bodyPr/>
        <a:lstStyle/>
        <a:p>
          <a:endParaRPr lang="en-US"/>
        </a:p>
      </dgm:t>
    </dgm:pt>
    <dgm:pt modelId="{752EF23B-8B8E-46A8-A89C-05D2A8210574}">
      <dgm:prSet phldrT="[Text]"/>
      <dgm:spPr/>
      <dgm:t>
        <a:bodyPr/>
        <a:lstStyle/>
        <a:p>
          <a:r>
            <a:rPr lang="en-US" dirty="0"/>
            <a:t>2002</a:t>
          </a:r>
        </a:p>
      </dgm:t>
    </dgm:pt>
    <dgm:pt modelId="{79EE67EC-92CC-4978-A634-38D6BF2DBCC9}" type="parTrans" cxnId="{62FC4E36-77DB-4AD4-BDD1-5894B566950F}">
      <dgm:prSet/>
      <dgm:spPr/>
      <dgm:t>
        <a:bodyPr/>
        <a:lstStyle/>
        <a:p>
          <a:endParaRPr lang="en-US"/>
        </a:p>
      </dgm:t>
    </dgm:pt>
    <dgm:pt modelId="{03D69BC0-6675-4715-9DDD-291C57C8BE0B}" type="sibTrans" cxnId="{62FC4E36-77DB-4AD4-BDD1-5894B566950F}">
      <dgm:prSet/>
      <dgm:spPr/>
      <dgm:t>
        <a:bodyPr/>
        <a:lstStyle/>
        <a:p>
          <a:endParaRPr lang="en-US"/>
        </a:p>
      </dgm:t>
    </dgm:pt>
    <dgm:pt modelId="{4B418DF4-4096-45FF-9047-4A8B6C31917D}">
      <dgm:prSet phldrT="[Text]"/>
      <dgm:spPr/>
      <dgm:t>
        <a:bodyPr/>
        <a:lstStyle/>
        <a:p>
          <a:r>
            <a:rPr lang="en-US" dirty="0"/>
            <a:t>2011</a:t>
          </a:r>
        </a:p>
      </dgm:t>
    </dgm:pt>
    <dgm:pt modelId="{FD064A8F-39F9-49AD-99BD-4741B492689B}" type="parTrans" cxnId="{B84B00E1-08D0-4F8A-A93D-16923A0D8152}">
      <dgm:prSet/>
      <dgm:spPr/>
      <dgm:t>
        <a:bodyPr/>
        <a:lstStyle/>
        <a:p>
          <a:endParaRPr lang="en-US"/>
        </a:p>
      </dgm:t>
    </dgm:pt>
    <dgm:pt modelId="{1985A286-58D9-4B7D-928F-BE03DBF48084}" type="sibTrans" cxnId="{B84B00E1-08D0-4F8A-A93D-16923A0D8152}">
      <dgm:prSet/>
      <dgm:spPr/>
      <dgm:t>
        <a:bodyPr/>
        <a:lstStyle/>
        <a:p>
          <a:endParaRPr lang="en-US"/>
        </a:p>
      </dgm:t>
    </dgm:pt>
    <dgm:pt modelId="{88D99280-3572-45D7-B606-77B8B4C00438}">
      <dgm:prSet phldrT="[Text]"/>
      <dgm:spPr/>
      <dgm:t>
        <a:bodyPr/>
        <a:lstStyle/>
        <a:p>
          <a:r>
            <a:rPr lang="en-US" dirty="0"/>
            <a:t>2015</a:t>
          </a:r>
        </a:p>
      </dgm:t>
    </dgm:pt>
    <dgm:pt modelId="{1355472F-B84D-4E0B-AD4F-177F61B276F0}" type="parTrans" cxnId="{4ECD78CE-0006-4CFD-8F01-C075F068FCB0}">
      <dgm:prSet/>
      <dgm:spPr/>
      <dgm:t>
        <a:bodyPr/>
        <a:lstStyle/>
        <a:p>
          <a:endParaRPr lang="en-US"/>
        </a:p>
      </dgm:t>
    </dgm:pt>
    <dgm:pt modelId="{7D20F4E1-783F-4C57-850D-065301B7FAEF}" type="sibTrans" cxnId="{4ECD78CE-0006-4CFD-8F01-C075F068FCB0}">
      <dgm:prSet/>
      <dgm:spPr/>
      <dgm:t>
        <a:bodyPr/>
        <a:lstStyle/>
        <a:p>
          <a:endParaRPr lang="en-US"/>
        </a:p>
      </dgm:t>
    </dgm:pt>
    <dgm:pt modelId="{E9D4DB2F-7062-42E3-BC8E-CF24ABB4BF3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72C82D7E-2240-4AC7-9269-DF1DB7D2CB78}" type="parTrans" cxnId="{15F491A7-A05B-4865-BAD3-3C5CB40D11EF}">
      <dgm:prSet/>
      <dgm:spPr/>
      <dgm:t>
        <a:bodyPr/>
        <a:lstStyle/>
        <a:p>
          <a:endParaRPr lang="en-US"/>
        </a:p>
      </dgm:t>
    </dgm:pt>
    <dgm:pt modelId="{174FDA2E-2FAC-496A-92F1-8994C2C7C54F}" type="sibTrans" cxnId="{15F491A7-A05B-4865-BAD3-3C5CB40D11EF}">
      <dgm:prSet/>
      <dgm:spPr/>
      <dgm:t>
        <a:bodyPr/>
        <a:lstStyle/>
        <a:p>
          <a:endParaRPr lang="en-US"/>
        </a:p>
      </dgm:t>
    </dgm:pt>
    <dgm:pt modelId="{2DF42A9A-C371-4089-B1FB-025586E22C97}" type="pres">
      <dgm:prSet presAssocID="{D66D3587-3903-4045-81F8-7443D3294A81}" presName="Name0" presStyleCnt="0">
        <dgm:presLayoutVars>
          <dgm:dir/>
          <dgm:resizeHandles val="exact"/>
        </dgm:presLayoutVars>
      </dgm:prSet>
      <dgm:spPr/>
    </dgm:pt>
    <dgm:pt modelId="{46E0DB9C-1E8D-43B3-AEA7-95183384C61A}" type="pres">
      <dgm:prSet presAssocID="{D66D3587-3903-4045-81F8-7443D3294A81}" presName="arrow" presStyleLbl="bgShp" presStyleIdx="0" presStyleCnt="1" custScaleY="46012"/>
      <dgm:spPr/>
    </dgm:pt>
    <dgm:pt modelId="{C8BF174A-E574-4A20-8BA2-D64396308824}" type="pres">
      <dgm:prSet presAssocID="{D66D3587-3903-4045-81F8-7443D3294A81}" presName="points" presStyleCnt="0"/>
      <dgm:spPr/>
    </dgm:pt>
    <dgm:pt modelId="{92417202-DBBC-4E31-8AE9-5F9771E2191E}" type="pres">
      <dgm:prSet presAssocID="{A2B0CE2C-F717-47F7-A9EE-2CCABE052F11}" presName="compositeA" presStyleCnt="0"/>
      <dgm:spPr/>
    </dgm:pt>
    <dgm:pt modelId="{F6727AE1-CEE6-4951-97B3-604E9DB79F9F}" type="pres">
      <dgm:prSet presAssocID="{A2B0CE2C-F717-47F7-A9EE-2CCABE052F11}" presName="textA" presStyleLbl="revTx" presStyleIdx="0" presStyleCnt="7">
        <dgm:presLayoutVars>
          <dgm:bulletEnabled val="1"/>
        </dgm:presLayoutVars>
      </dgm:prSet>
      <dgm:spPr/>
    </dgm:pt>
    <dgm:pt modelId="{350A5DB8-0B3C-4992-9FC7-81DFEE93D441}" type="pres">
      <dgm:prSet presAssocID="{A2B0CE2C-F717-47F7-A9EE-2CCABE052F11}" presName="circleA" presStyleLbl="node1" presStyleIdx="0" presStyleCnt="7"/>
      <dgm:spPr/>
    </dgm:pt>
    <dgm:pt modelId="{6FBFA9B6-1AA7-4C8F-8BAF-9BC1B5453444}" type="pres">
      <dgm:prSet presAssocID="{A2B0CE2C-F717-47F7-A9EE-2CCABE052F11}" presName="spaceA" presStyleCnt="0"/>
      <dgm:spPr/>
    </dgm:pt>
    <dgm:pt modelId="{5588E43A-CC4B-4044-870D-C81413F31356}" type="pres">
      <dgm:prSet presAssocID="{2DCD2FFC-9394-4F0D-A424-97CA7E677AAD}" presName="space" presStyleCnt="0"/>
      <dgm:spPr/>
    </dgm:pt>
    <dgm:pt modelId="{3459B34D-FE9B-4CE6-925F-FCC6A2387F33}" type="pres">
      <dgm:prSet presAssocID="{3458D8DB-EF4B-4714-982D-2A26E19D9105}" presName="compositeB" presStyleCnt="0"/>
      <dgm:spPr/>
    </dgm:pt>
    <dgm:pt modelId="{3BA84EA8-0FA8-4962-BA76-A63C7D876D85}" type="pres">
      <dgm:prSet presAssocID="{3458D8DB-EF4B-4714-982D-2A26E19D9105}" presName="textB" presStyleLbl="revTx" presStyleIdx="1" presStyleCnt="7">
        <dgm:presLayoutVars>
          <dgm:bulletEnabled val="1"/>
        </dgm:presLayoutVars>
      </dgm:prSet>
      <dgm:spPr/>
    </dgm:pt>
    <dgm:pt modelId="{267A91B7-B051-4667-A061-822F51ABC226}" type="pres">
      <dgm:prSet presAssocID="{3458D8DB-EF4B-4714-982D-2A26E19D9105}" presName="circleB" presStyleLbl="node1" presStyleIdx="1" presStyleCnt="7"/>
      <dgm:spPr/>
    </dgm:pt>
    <dgm:pt modelId="{50834B2F-436F-4081-9B17-B680455AD01D}" type="pres">
      <dgm:prSet presAssocID="{3458D8DB-EF4B-4714-982D-2A26E19D9105}" presName="spaceB" presStyleCnt="0"/>
      <dgm:spPr/>
    </dgm:pt>
    <dgm:pt modelId="{956BF629-A712-4F9D-AB53-C1A0F10FC2EC}" type="pres">
      <dgm:prSet presAssocID="{E6D9388D-9C17-444D-BF55-AD0E30B8E05E}" presName="space" presStyleCnt="0"/>
      <dgm:spPr/>
    </dgm:pt>
    <dgm:pt modelId="{ADA8AB72-5790-4BE7-B7A2-2E96918F1CFB}" type="pres">
      <dgm:prSet presAssocID="{752EF23B-8B8E-46A8-A89C-05D2A8210574}" presName="compositeA" presStyleCnt="0"/>
      <dgm:spPr/>
    </dgm:pt>
    <dgm:pt modelId="{C74763C7-9EF9-494E-8DCE-A2E12CBDAAC3}" type="pres">
      <dgm:prSet presAssocID="{752EF23B-8B8E-46A8-A89C-05D2A8210574}" presName="textA" presStyleLbl="revTx" presStyleIdx="2" presStyleCnt="7">
        <dgm:presLayoutVars>
          <dgm:bulletEnabled val="1"/>
        </dgm:presLayoutVars>
      </dgm:prSet>
      <dgm:spPr/>
    </dgm:pt>
    <dgm:pt modelId="{1852FA30-03B7-4BF6-A744-08705E89C2DA}" type="pres">
      <dgm:prSet presAssocID="{752EF23B-8B8E-46A8-A89C-05D2A8210574}" presName="circleA" presStyleLbl="node1" presStyleIdx="2" presStyleCnt="7"/>
      <dgm:spPr/>
    </dgm:pt>
    <dgm:pt modelId="{70F00DD1-D6E9-45E6-9640-180399430EB4}" type="pres">
      <dgm:prSet presAssocID="{752EF23B-8B8E-46A8-A89C-05D2A8210574}" presName="spaceA" presStyleCnt="0"/>
      <dgm:spPr/>
    </dgm:pt>
    <dgm:pt modelId="{8A06E129-FB1B-487E-A996-ADCFA94EA254}" type="pres">
      <dgm:prSet presAssocID="{03D69BC0-6675-4715-9DDD-291C57C8BE0B}" presName="space" presStyleCnt="0"/>
      <dgm:spPr/>
    </dgm:pt>
    <dgm:pt modelId="{4D09E641-2424-4E17-965C-BEC776D75B81}" type="pres">
      <dgm:prSet presAssocID="{C30927D8-EA69-45F4-B4EA-2075B10C2817}" presName="compositeB" presStyleCnt="0"/>
      <dgm:spPr/>
    </dgm:pt>
    <dgm:pt modelId="{106906AF-8630-44B5-A5D3-C6608EA4882E}" type="pres">
      <dgm:prSet presAssocID="{C30927D8-EA69-45F4-B4EA-2075B10C2817}" presName="textB" presStyleLbl="revTx" presStyleIdx="3" presStyleCnt="7">
        <dgm:presLayoutVars>
          <dgm:bulletEnabled val="1"/>
        </dgm:presLayoutVars>
      </dgm:prSet>
      <dgm:spPr/>
    </dgm:pt>
    <dgm:pt modelId="{27983FD6-530A-47D2-944E-5867F0F5AE55}" type="pres">
      <dgm:prSet presAssocID="{C30927D8-EA69-45F4-B4EA-2075B10C2817}" presName="circleB" presStyleLbl="node1" presStyleIdx="3" presStyleCnt="7"/>
      <dgm:spPr/>
    </dgm:pt>
    <dgm:pt modelId="{2DA34697-6F68-4D25-A2FD-BF33C38A6071}" type="pres">
      <dgm:prSet presAssocID="{C30927D8-EA69-45F4-B4EA-2075B10C2817}" presName="spaceB" presStyleCnt="0"/>
      <dgm:spPr/>
    </dgm:pt>
    <dgm:pt modelId="{C6AE659A-7DA5-4E9C-852B-F636E2A45F5F}" type="pres">
      <dgm:prSet presAssocID="{43A222C8-B3D4-4DDC-8678-1FD4A3B3A17B}" presName="space" presStyleCnt="0"/>
      <dgm:spPr/>
    </dgm:pt>
    <dgm:pt modelId="{EBFAB22A-DCC1-434C-B676-006A3243D175}" type="pres">
      <dgm:prSet presAssocID="{4B418DF4-4096-45FF-9047-4A8B6C31917D}" presName="compositeA" presStyleCnt="0"/>
      <dgm:spPr/>
    </dgm:pt>
    <dgm:pt modelId="{0C574AB7-A4BF-43A8-ACD7-A59B4E89153B}" type="pres">
      <dgm:prSet presAssocID="{4B418DF4-4096-45FF-9047-4A8B6C31917D}" presName="textA" presStyleLbl="revTx" presStyleIdx="4" presStyleCnt="7">
        <dgm:presLayoutVars>
          <dgm:bulletEnabled val="1"/>
        </dgm:presLayoutVars>
      </dgm:prSet>
      <dgm:spPr/>
    </dgm:pt>
    <dgm:pt modelId="{A711BDE9-6694-45D7-ADA7-897C71A59607}" type="pres">
      <dgm:prSet presAssocID="{4B418DF4-4096-45FF-9047-4A8B6C31917D}" presName="circleA" presStyleLbl="node1" presStyleIdx="4" presStyleCnt="7"/>
      <dgm:spPr/>
    </dgm:pt>
    <dgm:pt modelId="{3E9D6247-327F-4138-ACA4-400AEF36AD68}" type="pres">
      <dgm:prSet presAssocID="{4B418DF4-4096-45FF-9047-4A8B6C31917D}" presName="spaceA" presStyleCnt="0"/>
      <dgm:spPr/>
    </dgm:pt>
    <dgm:pt modelId="{7635B04D-44C8-4DF2-A558-02AB4A72E660}" type="pres">
      <dgm:prSet presAssocID="{1985A286-58D9-4B7D-928F-BE03DBF48084}" presName="space" presStyleCnt="0"/>
      <dgm:spPr/>
    </dgm:pt>
    <dgm:pt modelId="{3077E5D4-1F6F-47CB-8837-74AE3E191BB3}" type="pres">
      <dgm:prSet presAssocID="{88D99280-3572-45D7-B606-77B8B4C00438}" presName="compositeB" presStyleCnt="0"/>
      <dgm:spPr/>
    </dgm:pt>
    <dgm:pt modelId="{BE0E7DC0-ABB0-4538-8860-4B86A137A420}" type="pres">
      <dgm:prSet presAssocID="{88D99280-3572-45D7-B606-77B8B4C00438}" presName="textB" presStyleLbl="revTx" presStyleIdx="5" presStyleCnt="7">
        <dgm:presLayoutVars>
          <dgm:bulletEnabled val="1"/>
        </dgm:presLayoutVars>
      </dgm:prSet>
      <dgm:spPr/>
    </dgm:pt>
    <dgm:pt modelId="{DF2146DC-4D9A-4F46-848A-B76BF9995EAA}" type="pres">
      <dgm:prSet presAssocID="{88D99280-3572-45D7-B606-77B8B4C00438}" presName="circleB" presStyleLbl="node1" presStyleIdx="5" presStyleCnt="7"/>
      <dgm:spPr/>
    </dgm:pt>
    <dgm:pt modelId="{C7328A7E-9969-48AE-BBD8-D0F07747BD84}" type="pres">
      <dgm:prSet presAssocID="{88D99280-3572-45D7-B606-77B8B4C00438}" presName="spaceB" presStyleCnt="0"/>
      <dgm:spPr/>
    </dgm:pt>
    <dgm:pt modelId="{54BDD886-FA63-4623-B10A-D701EAC6B34D}" type="pres">
      <dgm:prSet presAssocID="{7D20F4E1-783F-4C57-850D-065301B7FAEF}" presName="space" presStyleCnt="0"/>
      <dgm:spPr/>
    </dgm:pt>
    <dgm:pt modelId="{50FFC469-5929-4A7E-B51E-5CCA73BE45A2}" type="pres">
      <dgm:prSet presAssocID="{E9D4DB2F-7062-42E3-BC8E-CF24ABB4BF3B}" presName="compositeA" presStyleCnt="0"/>
      <dgm:spPr/>
    </dgm:pt>
    <dgm:pt modelId="{98ACFD1F-4065-4942-B370-F72BC726768A}" type="pres">
      <dgm:prSet presAssocID="{E9D4DB2F-7062-42E3-BC8E-CF24ABB4BF3B}" presName="textA" presStyleLbl="revTx" presStyleIdx="6" presStyleCnt="7">
        <dgm:presLayoutVars>
          <dgm:bulletEnabled val="1"/>
        </dgm:presLayoutVars>
      </dgm:prSet>
      <dgm:spPr/>
    </dgm:pt>
    <dgm:pt modelId="{FA98AE40-4BBC-4F69-BF5E-98ADA3E23187}" type="pres">
      <dgm:prSet presAssocID="{E9D4DB2F-7062-42E3-BC8E-CF24ABB4BF3B}" presName="circleA" presStyleLbl="node1" presStyleIdx="6" presStyleCnt="7"/>
      <dgm:spPr/>
    </dgm:pt>
    <dgm:pt modelId="{882FF535-2152-43AA-A348-0D2FDDC2256E}" type="pres">
      <dgm:prSet presAssocID="{E9D4DB2F-7062-42E3-BC8E-CF24ABB4BF3B}" presName="spaceA" presStyleCnt="0"/>
      <dgm:spPr/>
    </dgm:pt>
  </dgm:ptLst>
  <dgm:cxnLst>
    <dgm:cxn modelId="{11FC8213-59D3-4308-B05C-8097A8C45D5A}" type="presOf" srcId="{E9D4DB2F-7062-42E3-BC8E-CF24ABB4BF3B}" destId="{98ACFD1F-4065-4942-B370-F72BC726768A}" srcOrd="0" destOrd="0" presId="urn:microsoft.com/office/officeart/2005/8/layout/hProcess11"/>
    <dgm:cxn modelId="{03A3561C-E680-4C4F-9D5D-96F6694AEFD4}" srcId="{D66D3587-3903-4045-81F8-7443D3294A81}" destId="{C30927D8-EA69-45F4-B4EA-2075B10C2817}" srcOrd="3" destOrd="0" parTransId="{27CF48F2-250B-429E-81E9-E9B64A53BC2D}" sibTransId="{43A222C8-B3D4-4DDC-8678-1FD4A3B3A17B}"/>
    <dgm:cxn modelId="{0D28A81F-04E2-452A-AF71-8C2C3982E2D5}" type="presOf" srcId="{88D99280-3572-45D7-B606-77B8B4C00438}" destId="{BE0E7DC0-ABB0-4538-8860-4B86A137A420}" srcOrd="0" destOrd="0" presId="urn:microsoft.com/office/officeart/2005/8/layout/hProcess11"/>
    <dgm:cxn modelId="{62FC4E36-77DB-4AD4-BDD1-5894B566950F}" srcId="{D66D3587-3903-4045-81F8-7443D3294A81}" destId="{752EF23B-8B8E-46A8-A89C-05D2A8210574}" srcOrd="2" destOrd="0" parTransId="{79EE67EC-92CC-4978-A634-38D6BF2DBCC9}" sibTransId="{03D69BC0-6675-4715-9DDD-291C57C8BE0B}"/>
    <dgm:cxn modelId="{7258765C-8FBE-454E-B2B4-C995F5AF30F5}" type="presOf" srcId="{A2B0CE2C-F717-47F7-A9EE-2CCABE052F11}" destId="{F6727AE1-CEE6-4951-97B3-604E9DB79F9F}" srcOrd="0" destOrd="0" presId="urn:microsoft.com/office/officeart/2005/8/layout/hProcess11"/>
    <dgm:cxn modelId="{66D1F346-57A0-4F62-A598-EA2B41D86369}" srcId="{D66D3587-3903-4045-81F8-7443D3294A81}" destId="{A2B0CE2C-F717-47F7-A9EE-2CCABE052F11}" srcOrd="0" destOrd="0" parTransId="{3354EDA3-7482-4D44-8FFE-2D0BB33F1210}" sibTransId="{2DCD2FFC-9394-4F0D-A424-97CA7E677AAD}"/>
    <dgm:cxn modelId="{522AE74D-2019-4718-A825-FA5F8FC9986E}" type="presOf" srcId="{3458D8DB-EF4B-4714-982D-2A26E19D9105}" destId="{3BA84EA8-0FA8-4962-BA76-A63C7D876D85}" srcOrd="0" destOrd="0" presId="urn:microsoft.com/office/officeart/2005/8/layout/hProcess11"/>
    <dgm:cxn modelId="{A3531859-D977-40CC-846C-32355F8ACB7D}" type="presOf" srcId="{D66D3587-3903-4045-81F8-7443D3294A81}" destId="{2DF42A9A-C371-4089-B1FB-025586E22C97}" srcOrd="0" destOrd="0" presId="urn:microsoft.com/office/officeart/2005/8/layout/hProcess11"/>
    <dgm:cxn modelId="{68AB827E-BADD-4380-BA58-CF84DF45D380}" type="presOf" srcId="{752EF23B-8B8E-46A8-A89C-05D2A8210574}" destId="{C74763C7-9EF9-494E-8DCE-A2E12CBDAAC3}" srcOrd="0" destOrd="0" presId="urn:microsoft.com/office/officeart/2005/8/layout/hProcess11"/>
    <dgm:cxn modelId="{3A47CE9B-0089-49DC-B648-44B02C4E7333}" srcId="{D66D3587-3903-4045-81F8-7443D3294A81}" destId="{3458D8DB-EF4B-4714-982D-2A26E19D9105}" srcOrd="1" destOrd="0" parTransId="{E53B58F9-77D5-4C2A-9A3C-7FBED5096346}" sibTransId="{E6D9388D-9C17-444D-BF55-AD0E30B8E05E}"/>
    <dgm:cxn modelId="{15F491A7-A05B-4865-BAD3-3C5CB40D11EF}" srcId="{D66D3587-3903-4045-81F8-7443D3294A81}" destId="{E9D4DB2F-7062-42E3-BC8E-CF24ABB4BF3B}" srcOrd="6" destOrd="0" parTransId="{72C82D7E-2240-4AC7-9269-DF1DB7D2CB78}" sibTransId="{174FDA2E-2FAC-496A-92F1-8994C2C7C54F}"/>
    <dgm:cxn modelId="{31D1C3C6-215D-4B4D-9C60-12296716FC9D}" type="presOf" srcId="{4B418DF4-4096-45FF-9047-4A8B6C31917D}" destId="{0C574AB7-A4BF-43A8-ACD7-A59B4E89153B}" srcOrd="0" destOrd="0" presId="urn:microsoft.com/office/officeart/2005/8/layout/hProcess11"/>
    <dgm:cxn modelId="{4ECD78CE-0006-4CFD-8F01-C075F068FCB0}" srcId="{D66D3587-3903-4045-81F8-7443D3294A81}" destId="{88D99280-3572-45D7-B606-77B8B4C00438}" srcOrd="5" destOrd="0" parTransId="{1355472F-B84D-4E0B-AD4F-177F61B276F0}" sibTransId="{7D20F4E1-783F-4C57-850D-065301B7FAEF}"/>
    <dgm:cxn modelId="{B84B00E1-08D0-4F8A-A93D-16923A0D8152}" srcId="{D66D3587-3903-4045-81F8-7443D3294A81}" destId="{4B418DF4-4096-45FF-9047-4A8B6C31917D}" srcOrd="4" destOrd="0" parTransId="{FD064A8F-39F9-49AD-99BD-4741B492689B}" sibTransId="{1985A286-58D9-4B7D-928F-BE03DBF48084}"/>
    <dgm:cxn modelId="{3E84A7EC-4EE8-477A-9B64-36AEDEC2ADA0}" type="presOf" srcId="{C30927D8-EA69-45F4-B4EA-2075B10C2817}" destId="{106906AF-8630-44B5-A5D3-C6608EA4882E}" srcOrd="0" destOrd="0" presId="urn:microsoft.com/office/officeart/2005/8/layout/hProcess11"/>
    <dgm:cxn modelId="{FBD0A877-1E7E-49A6-831A-1C3171448306}" type="presParOf" srcId="{2DF42A9A-C371-4089-B1FB-025586E22C97}" destId="{46E0DB9C-1E8D-43B3-AEA7-95183384C61A}" srcOrd="0" destOrd="0" presId="urn:microsoft.com/office/officeart/2005/8/layout/hProcess11"/>
    <dgm:cxn modelId="{97DA92BD-E10A-4251-8C17-6D872AFC0A37}" type="presParOf" srcId="{2DF42A9A-C371-4089-B1FB-025586E22C97}" destId="{C8BF174A-E574-4A20-8BA2-D64396308824}" srcOrd="1" destOrd="0" presId="urn:microsoft.com/office/officeart/2005/8/layout/hProcess11"/>
    <dgm:cxn modelId="{F96B7594-F49A-4BB1-A2DB-C1390641CBFE}" type="presParOf" srcId="{C8BF174A-E574-4A20-8BA2-D64396308824}" destId="{92417202-DBBC-4E31-8AE9-5F9771E2191E}" srcOrd="0" destOrd="0" presId="urn:microsoft.com/office/officeart/2005/8/layout/hProcess11"/>
    <dgm:cxn modelId="{3F5CFC1A-0DD9-4986-BB1A-6FE2711482A8}" type="presParOf" srcId="{92417202-DBBC-4E31-8AE9-5F9771E2191E}" destId="{F6727AE1-CEE6-4951-97B3-604E9DB79F9F}" srcOrd="0" destOrd="0" presId="urn:microsoft.com/office/officeart/2005/8/layout/hProcess11"/>
    <dgm:cxn modelId="{405CFB1C-68AC-49C6-B031-9FDADB4100A3}" type="presParOf" srcId="{92417202-DBBC-4E31-8AE9-5F9771E2191E}" destId="{350A5DB8-0B3C-4992-9FC7-81DFEE93D441}" srcOrd="1" destOrd="0" presId="urn:microsoft.com/office/officeart/2005/8/layout/hProcess11"/>
    <dgm:cxn modelId="{C5CF9410-5E11-4244-8799-220317EBEDDE}" type="presParOf" srcId="{92417202-DBBC-4E31-8AE9-5F9771E2191E}" destId="{6FBFA9B6-1AA7-4C8F-8BAF-9BC1B5453444}" srcOrd="2" destOrd="0" presId="urn:microsoft.com/office/officeart/2005/8/layout/hProcess11"/>
    <dgm:cxn modelId="{0D7AF796-A8D7-48B3-8F01-A04A402BDBC5}" type="presParOf" srcId="{C8BF174A-E574-4A20-8BA2-D64396308824}" destId="{5588E43A-CC4B-4044-870D-C81413F31356}" srcOrd="1" destOrd="0" presId="urn:microsoft.com/office/officeart/2005/8/layout/hProcess11"/>
    <dgm:cxn modelId="{D3BF75D2-2778-4713-8D4D-1F5FC2ACE628}" type="presParOf" srcId="{C8BF174A-E574-4A20-8BA2-D64396308824}" destId="{3459B34D-FE9B-4CE6-925F-FCC6A2387F33}" srcOrd="2" destOrd="0" presId="urn:microsoft.com/office/officeart/2005/8/layout/hProcess11"/>
    <dgm:cxn modelId="{EBD0FCA0-640E-4375-AA8C-96D892C9CEC5}" type="presParOf" srcId="{3459B34D-FE9B-4CE6-925F-FCC6A2387F33}" destId="{3BA84EA8-0FA8-4962-BA76-A63C7D876D85}" srcOrd="0" destOrd="0" presId="urn:microsoft.com/office/officeart/2005/8/layout/hProcess11"/>
    <dgm:cxn modelId="{1CE36580-ECBB-493B-830C-4465FF7FDF37}" type="presParOf" srcId="{3459B34D-FE9B-4CE6-925F-FCC6A2387F33}" destId="{267A91B7-B051-4667-A061-822F51ABC226}" srcOrd="1" destOrd="0" presId="urn:microsoft.com/office/officeart/2005/8/layout/hProcess11"/>
    <dgm:cxn modelId="{3968C4D1-E594-4394-A957-B13C3782FC2E}" type="presParOf" srcId="{3459B34D-FE9B-4CE6-925F-FCC6A2387F33}" destId="{50834B2F-436F-4081-9B17-B680455AD01D}" srcOrd="2" destOrd="0" presId="urn:microsoft.com/office/officeart/2005/8/layout/hProcess11"/>
    <dgm:cxn modelId="{09B0310F-9E99-4FD6-B643-DB774E05168A}" type="presParOf" srcId="{C8BF174A-E574-4A20-8BA2-D64396308824}" destId="{956BF629-A712-4F9D-AB53-C1A0F10FC2EC}" srcOrd="3" destOrd="0" presId="urn:microsoft.com/office/officeart/2005/8/layout/hProcess11"/>
    <dgm:cxn modelId="{B9F2E001-FC5C-4F59-9BB4-397700B186A3}" type="presParOf" srcId="{C8BF174A-E574-4A20-8BA2-D64396308824}" destId="{ADA8AB72-5790-4BE7-B7A2-2E96918F1CFB}" srcOrd="4" destOrd="0" presId="urn:microsoft.com/office/officeart/2005/8/layout/hProcess11"/>
    <dgm:cxn modelId="{A9E76D83-B91A-4042-A01E-1E2E67F0AF0B}" type="presParOf" srcId="{ADA8AB72-5790-4BE7-B7A2-2E96918F1CFB}" destId="{C74763C7-9EF9-494E-8DCE-A2E12CBDAAC3}" srcOrd="0" destOrd="0" presId="urn:microsoft.com/office/officeart/2005/8/layout/hProcess11"/>
    <dgm:cxn modelId="{CE4E9DDD-6229-4314-B29F-9037AB3DAD6A}" type="presParOf" srcId="{ADA8AB72-5790-4BE7-B7A2-2E96918F1CFB}" destId="{1852FA30-03B7-4BF6-A744-08705E89C2DA}" srcOrd="1" destOrd="0" presId="urn:microsoft.com/office/officeart/2005/8/layout/hProcess11"/>
    <dgm:cxn modelId="{5728C266-5A50-46A9-A3DA-2BC62075F908}" type="presParOf" srcId="{ADA8AB72-5790-4BE7-B7A2-2E96918F1CFB}" destId="{70F00DD1-D6E9-45E6-9640-180399430EB4}" srcOrd="2" destOrd="0" presId="urn:microsoft.com/office/officeart/2005/8/layout/hProcess11"/>
    <dgm:cxn modelId="{808CAF62-5EA8-4252-ACCD-F25078D7CC3B}" type="presParOf" srcId="{C8BF174A-E574-4A20-8BA2-D64396308824}" destId="{8A06E129-FB1B-487E-A996-ADCFA94EA254}" srcOrd="5" destOrd="0" presId="urn:microsoft.com/office/officeart/2005/8/layout/hProcess11"/>
    <dgm:cxn modelId="{3AE9E7FA-405D-4754-9291-21443712FCB3}" type="presParOf" srcId="{C8BF174A-E574-4A20-8BA2-D64396308824}" destId="{4D09E641-2424-4E17-965C-BEC776D75B81}" srcOrd="6" destOrd="0" presId="urn:microsoft.com/office/officeart/2005/8/layout/hProcess11"/>
    <dgm:cxn modelId="{EFF5EB63-1B8A-4FC1-A96B-D76E13135805}" type="presParOf" srcId="{4D09E641-2424-4E17-965C-BEC776D75B81}" destId="{106906AF-8630-44B5-A5D3-C6608EA4882E}" srcOrd="0" destOrd="0" presId="urn:microsoft.com/office/officeart/2005/8/layout/hProcess11"/>
    <dgm:cxn modelId="{AE3FFF42-4A16-48BD-9727-F3B0C084C6C5}" type="presParOf" srcId="{4D09E641-2424-4E17-965C-BEC776D75B81}" destId="{27983FD6-530A-47D2-944E-5867F0F5AE55}" srcOrd="1" destOrd="0" presId="urn:microsoft.com/office/officeart/2005/8/layout/hProcess11"/>
    <dgm:cxn modelId="{42984253-D7B2-40BB-A2FD-F69CCD6D32C6}" type="presParOf" srcId="{4D09E641-2424-4E17-965C-BEC776D75B81}" destId="{2DA34697-6F68-4D25-A2FD-BF33C38A6071}" srcOrd="2" destOrd="0" presId="urn:microsoft.com/office/officeart/2005/8/layout/hProcess11"/>
    <dgm:cxn modelId="{7383043B-91A4-4164-85EB-FAB1C95A05AD}" type="presParOf" srcId="{C8BF174A-E574-4A20-8BA2-D64396308824}" destId="{C6AE659A-7DA5-4E9C-852B-F636E2A45F5F}" srcOrd="7" destOrd="0" presId="urn:microsoft.com/office/officeart/2005/8/layout/hProcess11"/>
    <dgm:cxn modelId="{22A68180-FC98-47CD-8BB2-8B61A760AEF1}" type="presParOf" srcId="{C8BF174A-E574-4A20-8BA2-D64396308824}" destId="{EBFAB22A-DCC1-434C-B676-006A3243D175}" srcOrd="8" destOrd="0" presId="urn:microsoft.com/office/officeart/2005/8/layout/hProcess11"/>
    <dgm:cxn modelId="{DC792F90-F949-45F0-8313-42501D43FBBB}" type="presParOf" srcId="{EBFAB22A-DCC1-434C-B676-006A3243D175}" destId="{0C574AB7-A4BF-43A8-ACD7-A59B4E89153B}" srcOrd="0" destOrd="0" presId="urn:microsoft.com/office/officeart/2005/8/layout/hProcess11"/>
    <dgm:cxn modelId="{22F914FC-D126-4680-8D95-4D04237D239B}" type="presParOf" srcId="{EBFAB22A-DCC1-434C-B676-006A3243D175}" destId="{A711BDE9-6694-45D7-ADA7-897C71A59607}" srcOrd="1" destOrd="0" presId="urn:microsoft.com/office/officeart/2005/8/layout/hProcess11"/>
    <dgm:cxn modelId="{E5AADD2A-43E8-4CA1-9100-16729DC5C7E8}" type="presParOf" srcId="{EBFAB22A-DCC1-434C-B676-006A3243D175}" destId="{3E9D6247-327F-4138-ACA4-400AEF36AD68}" srcOrd="2" destOrd="0" presId="urn:microsoft.com/office/officeart/2005/8/layout/hProcess11"/>
    <dgm:cxn modelId="{C0064980-762A-47C7-8DA2-AB719C3080FA}" type="presParOf" srcId="{C8BF174A-E574-4A20-8BA2-D64396308824}" destId="{7635B04D-44C8-4DF2-A558-02AB4A72E660}" srcOrd="9" destOrd="0" presId="urn:microsoft.com/office/officeart/2005/8/layout/hProcess11"/>
    <dgm:cxn modelId="{DC5DB5D9-E1B0-47E8-A0C4-F99EE221E122}" type="presParOf" srcId="{C8BF174A-E574-4A20-8BA2-D64396308824}" destId="{3077E5D4-1F6F-47CB-8837-74AE3E191BB3}" srcOrd="10" destOrd="0" presId="urn:microsoft.com/office/officeart/2005/8/layout/hProcess11"/>
    <dgm:cxn modelId="{2DBEFC73-2E15-4F5A-A6E3-093FDBDF0BCE}" type="presParOf" srcId="{3077E5D4-1F6F-47CB-8837-74AE3E191BB3}" destId="{BE0E7DC0-ABB0-4538-8860-4B86A137A420}" srcOrd="0" destOrd="0" presId="urn:microsoft.com/office/officeart/2005/8/layout/hProcess11"/>
    <dgm:cxn modelId="{E6F85240-A296-4DC2-929C-2C710B48A050}" type="presParOf" srcId="{3077E5D4-1F6F-47CB-8837-74AE3E191BB3}" destId="{DF2146DC-4D9A-4F46-848A-B76BF9995EAA}" srcOrd="1" destOrd="0" presId="urn:microsoft.com/office/officeart/2005/8/layout/hProcess11"/>
    <dgm:cxn modelId="{D5D28BD6-0A1C-4366-ABDB-690D597BFAC0}" type="presParOf" srcId="{3077E5D4-1F6F-47CB-8837-74AE3E191BB3}" destId="{C7328A7E-9969-48AE-BBD8-D0F07747BD84}" srcOrd="2" destOrd="0" presId="urn:microsoft.com/office/officeart/2005/8/layout/hProcess11"/>
    <dgm:cxn modelId="{57E533B7-83F9-4BCF-9957-5972D120CAEF}" type="presParOf" srcId="{C8BF174A-E574-4A20-8BA2-D64396308824}" destId="{54BDD886-FA63-4623-B10A-D701EAC6B34D}" srcOrd="11" destOrd="0" presId="urn:microsoft.com/office/officeart/2005/8/layout/hProcess11"/>
    <dgm:cxn modelId="{3AA33DF7-4658-4DB1-9EC2-66EE76EB8129}" type="presParOf" srcId="{C8BF174A-E574-4A20-8BA2-D64396308824}" destId="{50FFC469-5929-4A7E-B51E-5CCA73BE45A2}" srcOrd="12" destOrd="0" presId="urn:microsoft.com/office/officeart/2005/8/layout/hProcess11"/>
    <dgm:cxn modelId="{77955288-1334-4CBB-B426-8F614B0C0D85}" type="presParOf" srcId="{50FFC469-5929-4A7E-B51E-5CCA73BE45A2}" destId="{98ACFD1F-4065-4942-B370-F72BC726768A}" srcOrd="0" destOrd="0" presId="urn:microsoft.com/office/officeart/2005/8/layout/hProcess11"/>
    <dgm:cxn modelId="{2C6E8D72-B4CB-4CB2-9A60-9E2D4ACA80D3}" type="presParOf" srcId="{50FFC469-5929-4A7E-B51E-5CCA73BE45A2}" destId="{FA98AE40-4BBC-4F69-BF5E-98ADA3E23187}" srcOrd="1" destOrd="0" presId="urn:microsoft.com/office/officeart/2005/8/layout/hProcess11"/>
    <dgm:cxn modelId="{36C3F4CE-6558-409C-B663-A0FDC2995594}" type="presParOf" srcId="{50FFC469-5929-4A7E-B51E-5CCA73BE45A2}" destId="{882FF535-2152-43AA-A348-0D2FDDC2256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0DB9C-1E8D-43B3-AEA7-95183384C61A}">
      <dsp:nvSpPr>
        <dsp:cNvPr id="0" name=""/>
        <dsp:cNvSpPr/>
      </dsp:nvSpPr>
      <dsp:spPr>
        <a:xfrm>
          <a:off x="0" y="1775241"/>
          <a:ext cx="10510836" cy="80085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7AE1-CEE6-4951-97B3-604E9DB79F9F}">
      <dsp:nvSpPr>
        <dsp:cNvPr id="0" name=""/>
        <dsp:cNvSpPr/>
      </dsp:nvSpPr>
      <dsp:spPr>
        <a:xfrm>
          <a:off x="808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1997 </a:t>
          </a:r>
          <a:r>
            <a:rPr lang="en-US" sz="2200" kern="1200" dirty="0" err="1"/>
            <a:t>texthlkgj</a:t>
          </a:r>
          <a:endParaRPr lang="en-US" sz="2200" kern="1200" dirty="0"/>
        </a:p>
      </dsp:txBody>
      <dsp:txXfrm>
        <a:off x="808" y="0"/>
        <a:ext cx="1295635" cy="1740534"/>
      </dsp:txXfrm>
    </dsp:sp>
    <dsp:sp modelId="{350A5DB8-0B3C-4992-9FC7-81DFEE93D441}">
      <dsp:nvSpPr>
        <dsp:cNvPr id="0" name=""/>
        <dsp:cNvSpPr/>
      </dsp:nvSpPr>
      <dsp:spPr>
        <a:xfrm>
          <a:off x="431059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84EA8-0FA8-4962-BA76-A63C7D876D85}">
      <dsp:nvSpPr>
        <dsp:cNvPr id="0" name=""/>
        <dsp:cNvSpPr/>
      </dsp:nvSpPr>
      <dsp:spPr>
        <a:xfrm>
          <a:off x="1361225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2000</a:t>
          </a:r>
        </a:p>
      </dsp:txBody>
      <dsp:txXfrm>
        <a:off x="1361225" y="2610802"/>
        <a:ext cx="1295635" cy="1740534"/>
      </dsp:txXfrm>
    </dsp:sp>
    <dsp:sp modelId="{267A91B7-B051-4667-A061-822F51ABC226}">
      <dsp:nvSpPr>
        <dsp:cNvPr id="0" name=""/>
        <dsp:cNvSpPr/>
      </dsp:nvSpPr>
      <dsp:spPr>
        <a:xfrm>
          <a:off x="1791475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63C7-9EF9-494E-8DCE-A2E12CBDAAC3}">
      <dsp:nvSpPr>
        <dsp:cNvPr id="0" name=""/>
        <dsp:cNvSpPr/>
      </dsp:nvSpPr>
      <dsp:spPr>
        <a:xfrm>
          <a:off x="2721642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2002</a:t>
          </a:r>
        </a:p>
      </dsp:txBody>
      <dsp:txXfrm>
        <a:off x="2721642" y="0"/>
        <a:ext cx="1295635" cy="1740534"/>
      </dsp:txXfrm>
    </dsp:sp>
    <dsp:sp modelId="{1852FA30-03B7-4BF6-A744-08705E89C2DA}">
      <dsp:nvSpPr>
        <dsp:cNvPr id="0" name=""/>
        <dsp:cNvSpPr/>
      </dsp:nvSpPr>
      <dsp:spPr>
        <a:xfrm>
          <a:off x="3151892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6AF-8630-44B5-A5D3-C6608EA4882E}">
      <dsp:nvSpPr>
        <dsp:cNvPr id="0" name=""/>
        <dsp:cNvSpPr/>
      </dsp:nvSpPr>
      <dsp:spPr>
        <a:xfrm>
          <a:off x="4082059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2007</a:t>
          </a:r>
        </a:p>
      </dsp:txBody>
      <dsp:txXfrm>
        <a:off x="4082059" y="2610802"/>
        <a:ext cx="1295635" cy="1740534"/>
      </dsp:txXfrm>
    </dsp:sp>
    <dsp:sp modelId="{27983FD6-530A-47D2-944E-5867F0F5AE55}">
      <dsp:nvSpPr>
        <dsp:cNvPr id="0" name=""/>
        <dsp:cNvSpPr/>
      </dsp:nvSpPr>
      <dsp:spPr>
        <a:xfrm>
          <a:off x="4512309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74AB7-A4BF-43A8-ACD7-A59B4E89153B}">
      <dsp:nvSpPr>
        <dsp:cNvPr id="0" name=""/>
        <dsp:cNvSpPr/>
      </dsp:nvSpPr>
      <dsp:spPr>
        <a:xfrm>
          <a:off x="5442475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2011</a:t>
          </a:r>
        </a:p>
      </dsp:txBody>
      <dsp:txXfrm>
        <a:off x="5442475" y="0"/>
        <a:ext cx="1295635" cy="1740534"/>
      </dsp:txXfrm>
    </dsp:sp>
    <dsp:sp modelId="{A711BDE9-6694-45D7-ADA7-897C71A59607}">
      <dsp:nvSpPr>
        <dsp:cNvPr id="0" name=""/>
        <dsp:cNvSpPr/>
      </dsp:nvSpPr>
      <dsp:spPr>
        <a:xfrm>
          <a:off x="5872726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7DC0-ABB0-4538-8860-4B86A137A420}">
      <dsp:nvSpPr>
        <dsp:cNvPr id="0" name=""/>
        <dsp:cNvSpPr/>
      </dsp:nvSpPr>
      <dsp:spPr>
        <a:xfrm>
          <a:off x="6802892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2015</a:t>
          </a:r>
        </a:p>
      </dsp:txBody>
      <dsp:txXfrm>
        <a:off x="6802892" y="2610802"/>
        <a:ext cx="1295635" cy="1740534"/>
      </dsp:txXfrm>
    </dsp:sp>
    <dsp:sp modelId="{DF2146DC-4D9A-4F46-848A-B76BF9995EAA}">
      <dsp:nvSpPr>
        <dsp:cNvPr id="0" name=""/>
        <dsp:cNvSpPr/>
      </dsp:nvSpPr>
      <dsp:spPr>
        <a:xfrm>
          <a:off x="7233143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CFD1F-4065-4942-B370-F72BC726768A}">
      <dsp:nvSpPr>
        <dsp:cNvPr id="0" name=""/>
        <dsp:cNvSpPr/>
      </dsp:nvSpPr>
      <dsp:spPr>
        <a:xfrm>
          <a:off x="8163309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2017</a:t>
          </a:r>
        </a:p>
      </dsp:txBody>
      <dsp:txXfrm>
        <a:off x="8163309" y="0"/>
        <a:ext cx="1295635" cy="1740534"/>
      </dsp:txXfrm>
    </dsp:sp>
    <dsp:sp modelId="{FA98AE40-4BBC-4F69-BF5E-98ADA3E23187}">
      <dsp:nvSpPr>
        <dsp:cNvPr id="0" name=""/>
        <dsp:cNvSpPr/>
      </dsp:nvSpPr>
      <dsp:spPr>
        <a:xfrm>
          <a:off x="8593560" y="1958101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0.96775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F376C53D-8B6D-D1CC-BACF-CB096DE5057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050925" y="0"/>
          <a:ext cx="9085714" cy="402748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6FBAA81A-425E-87E5-69F3-D085BA1D7F0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324974" cy="3951288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0.01283</cdr:x>
      <cdr:y>0</cdr:y>
    </cdr:from>
    <cdr:to>
      <cdr:x>0.98717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4B970459-24ED-1F54-50DF-43BCFD750B2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19357" y="-2095500"/>
          <a:ext cx="9064974" cy="3951288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4B244639-5327-5707-A24B-28EBDB9D413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303689" cy="3951288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80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96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6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42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3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62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5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6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97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39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9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Prescriptions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Alsider</a:t>
            </a:r>
          </a:p>
        </p:txBody>
      </p:sp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2">
            <a:extLst>
              <a:ext uri="{FF2B5EF4-FFF2-40B4-BE49-F238E27FC236}">
                <a16:creationId xmlns:a16="http://schemas.microsoft.com/office/drawing/2014/main" id="{8AC30A2B-577C-4A82-83D5-F1A37E13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85775"/>
            <a:ext cx="96393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BC78-E8C2-02DD-27ED-625D92F6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USA 1980-2020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6D405-73D9-9F62-CC1F-CC360DC3F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7993B-E95D-4C15-CAD2-A50C86C9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69CD0C8-B4E7-89DD-9E8D-3088813A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53C92F9-0BED-AC2C-2229-5B5D3C350E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8794709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88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84862916"/>
              </p:ext>
            </p:extLst>
          </p:nvPr>
        </p:nvGraphicFramePr>
        <p:xfrm>
          <a:off x="566670" y="1674253"/>
          <a:ext cx="10444767" cy="473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DEB3E3DE-3B52-4445-8031-F610A5E7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99855889"/>
              </p:ext>
            </p:extLst>
          </p:nvPr>
        </p:nvGraphicFramePr>
        <p:xfrm>
          <a:off x="1050925" y="1687132"/>
          <a:ext cx="9303689" cy="4739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9046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D104-A0C4-009B-C098-C4052862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Non-Fatal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2013-2020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86035-95D8-C695-5639-C051FA73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7D9BC-3C6C-818E-6E89-8EC91E00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B15917-1A05-8F94-6A5B-14D9C556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0D89BFD-2507-1CA6-A133-9109B7A60932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722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/>
              <a:t>Add text, images, art, and videos. </a:t>
            </a:r>
          </a:p>
          <a:p>
            <a:pPr lvl="0"/>
            <a:r>
              <a:rPr lang="en-US" dirty="0"/>
              <a:t>Add transitions, animations, and motion. </a:t>
            </a:r>
          </a:p>
          <a:p>
            <a:pPr lvl="0"/>
            <a:r>
              <a:rPr lang="en-US" dirty="0"/>
              <a:t>Save to OneDrive, to get to your presentations from your computer, tablet, or phone.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Open the Design Ideas pane for instant slide makeovers. </a:t>
            </a:r>
          </a:p>
          <a:p>
            <a:r>
              <a:rPr lang="en-US" dirty="0"/>
              <a:t>When we have design ideas, we’ll show them to you right there.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This PowerPoint theme uses its own unique set of colors, fonts, and effects to create the overall look and feel of these slides. </a:t>
            </a:r>
          </a:p>
          <a:p>
            <a:r>
              <a:rPr lang="en-US" dirty="0"/>
              <a:t>PowerPoint has tons of themes to give your presentation just the right personality.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80F1B6-DD0A-4799-8F54-F8069821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46530D-4AD9-406C-9FF3-3763715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54816C9-EB24-4B7B-AD3A-EDC7E16F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41" r="113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618" r="5618"/>
          <a:stretch>
            <a:fillRect/>
          </a:stretch>
        </p:blipFill>
        <p:spPr/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opiate crisis changed that. The dope dealer moved from the trap house to the doctor's office.  Suddenly overdoses were no longer the panda eye junkie from a after school PSA, they have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27425F-5AC9-4920-9FC4-42830819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489" y="457200"/>
            <a:ext cx="5605103" cy="1222001"/>
          </a:xfrm>
        </p:spPr>
        <p:txBody>
          <a:bodyPr>
            <a:normAutofit/>
          </a:bodyPr>
          <a:lstStyle/>
          <a:p>
            <a:r>
              <a:rPr lang="en-US" sz="2000" dirty="0"/>
              <a:t>How did we get here?</a:t>
            </a:r>
          </a:p>
        </p:txBody>
      </p:sp>
      <p:pic>
        <p:nvPicPr>
          <p:cNvPr id="18" name="Content Placeholder 17" descr="Timeline&#10;&#10;Description automatically generated">
            <a:extLst>
              <a:ext uri="{FF2B5EF4-FFF2-40B4-BE49-F238E27FC236}">
                <a16:creationId xmlns:a16="http://schemas.microsoft.com/office/drawing/2014/main" id="{6992E100-76A3-27A8-1C1F-B5EECB23D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64" y="2604520"/>
            <a:ext cx="11558015" cy="2172713"/>
          </a:xfrm>
        </p:spPr>
      </p:pic>
      <p:pic>
        <p:nvPicPr>
          <p:cNvPr id="11" name="Picture Placeholder 10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C3D41EB6-6B95-514C-3D6B-E857D3EBD6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792" r="792"/>
          <a:stretch>
            <a:fillRect/>
          </a:stretch>
        </p:blipFill>
        <p:spPr>
          <a:xfrm>
            <a:off x="0" y="0"/>
            <a:ext cx="3181056" cy="2080768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B5463C-DB51-444A-8430-9D25C66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Prescriptions &amp; overdose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DF2856-4FE9-4EE3-B977-6911F31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en-US" noProof="0" dirty="0"/>
              <a:t>2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F364E8B-A603-4351-A494-1AC20764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01572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9AC735-0882-8EEC-D757-66A990F7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D3A0E-F309-91C6-B187-2AC34117D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86D4A-059D-4274-E35B-FD0C018C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3FE1BC-60DB-885F-66ED-F99FE117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48AC02-386E-B28F-286D-BF1876E019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71375959"/>
              </p:ext>
            </p:extLst>
          </p:nvPr>
        </p:nvGraphicFramePr>
        <p:xfrm>
          <a:off x="179388" y="1757363"/>
          <a:ext cx="105108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1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/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302-1B9B-A194-AF00-E6F64BF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Opiate prescription's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2006-2020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D6A1B-B75B-7D61-6B08-7E11F879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ACB37-2990-056F-3328-CF34AE7F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1DB9DB0-1269-EC85-866A-ED6D29AF143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883449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2C4702-BB95-4569-BC56-68096C05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32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CF47-9396-48C2-9316-EBA4D0BA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9BF61-C30B-4959-A247-99E53BA8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520BF-F568-468A-9EE7-D92FE7F3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7</a:t>
            </a:fld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9E084-8C9C-44D5-B060-AA984D62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E5DB6-D371-CD41-1F43-36932FB804F8}"/>
              </a:ext>
            </a:extLst>
          </p:cNvPr>
          <p:cNvSpPr txBox="1"/>
          <p:nvPr/>
        </p:nvSpPr>
        <p:spPr>
          <a:xfrm>
            <a:off x="5950040" y="609601"/>
            <a:ext cx="2575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drugs </a:t>
            </a:r>
            <a:r>
              <a:rPr lang="en-US" dirty="0" err="1"/>
              <a:t>tn</a:t>
            </a:r>
            <a:r>
              <a:rPr lang="en-US" dirty="0"/>
              <a:t> by year</a:t>
            </a:r>
          </a:p>
          <a:p>
            <a:r>
              <a:rPr lang="en-US" dirty="0"/>
              <a:t>Top 5 counties for scripts </a:t>
            </a:r>
            <a:r>
              <a:rPr lang="en-US"/>
              <a:t>with income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C475B5-C42F-3A7B-830A-D0ED6E55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6" y="1736217"/>
            <a:ext cx="51435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0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FF6C-B9AB-8395-15A7-E5F3FC78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USA vs TN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9A0D617-2A7A-1895-9A86-5A43B433B2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1400175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F94C9-9F9E-5249-7485-293554D3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DECB4-9875-3E44-42BD-2EB7813A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A859A2-6271-6575-564F-7FEECEE0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80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58D4-4C23-6B8F-95F4-D16B68E1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Prescribed Drugs By Year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75D4CB6-520A-D3AB-2265-871FB80C775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50297956"/>
              </p:ext>
            </p:extLst>
          </p:nvPr>
        </p:nvGraphicFramePr>
        <p:xfrm>
          <a:off x="1050879" y="1933341"/>
          <a:ext cx="9418320" cy="4315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074DD-3583-8AC6-11E5-AE3F3C57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52B72-C90B-F8AA-C478-73182CCD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D4BD7C-8B22-400C-B358-7F6E6E48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582026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2774</TotalTime>
  <Words>360</Words>
  <Application>Microsoft Office PowerPoint</Application>
  <PresentationFormat>Widescreen</PresentationFormat>
  <Paragraphs>98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Bembo</vt:lpstr>
      <vt:lpstr>Calibri</vt:lpstr>
      <vt:lpstr>Calibri Light</vt:lpstr>
      <vt:lpstr>ArchiveVTI</vt:lpstr>
      <vt:lpstr>Office Theme</vt:lpstr>
      <vt:lpstr>Prescriptions &amp; overdose</vt:lpstr>
      <vt:lpstr>Introduction</vt:lpstr>
      <vt:lpstr>How did we get here?</vt:lpstr>
      <vt:lpstr>PowerPoint Presentation</vt:lpstr>
      <vt:lpstr>Prescribing trends</vt:lpstr>
      <vt:lpstr>Opiate prescription's 2006-2020</vt:lpstr>
      <vt:lpstr>Table</vt:lpstr>
      <vt:lpstr>Prescriptions USA vs TN</vt:lpstr>
      <vt:lpstr>Top Prescribed Drugs By Year</vt:lpstr>
      <vt:lpstr>PowerPoint Presentation</vt:lpstr>
      <vt:lpstr>PowerPoint Presentation</vt:lpstr>
      <vt:lpstr>Fatal overdoses USA 1980-2020</vt:lpstr>
      <vt:lpstr>Fatal overdoses 2013-2020</vt:lpstr>
      <vt:lpstr>The way to get started is to quit talking and begin doing.</vt:lpstr>
      <vt:lpstr>Non-Fatal overdoses 2013-2020</vt:lpstr>
      <vt:lpstr>Non-Fatal overdoses 2013-2020</vt:lpstr>
      <vt:lpstr>Additional content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40</cp:revision>
  <dcterms:created xsi:type="dcterms:W3CDTF">2022-12-12T18:20:46Z</dcterms:created>
  <dcterms:modified xsi:type="dcterms:W3CDTF">2022-12-17T12:38:25Z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